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6858000" cy="9906000" type="A4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3" autoAdjust="0"/>
    <p:restoredTop sz="86483" autoAdjust="0"/>
  </p:normalViewPr>
  <p:slideViewPr>
    <p:cSldViewPr snapToGrid="0">
      <p:cViewPr>
        <p:scale>
          <a:sx n="125" d="100"/>
          <a:sy n="125" d="100"/>
        </p:scale>
        <p:origin x="-1746" y="936"/>
      </p:cViewPr>
      <p:guideLst>
        <p:guide orient="horz" pos="3115"/>
        <p:guide pos="2191"/>
      </p:guideLst>
    </p:cSldViewPr>
  </p:slideViewPr>
  <p:outlineViewPr>
    <p:cViewPr>
      <p:scale>
        <a:sx n="66" d="100"/>
        <a:sy n="66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4BC37CD-C3A7-426F-AF5F-FA8D9B2EAF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635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1375" y="776288"/>
            <a:ext cx="25781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2338"/>
            <a:ext cx="498633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263"/>
            <a:ext cx="2946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66263"/>
            <a:ext cx="2946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7065E2B-919E-470E-98F0-5A44FFAE7B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9577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EF7B2-2319-4E62-A497-878E6B828A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560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4F7A-463D-4B48-85EE-93B5F6336F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294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40E7-6BFB-4904-ADE3-98C980BCDF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994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A0CA-AE7B-43BA-A02C-B536912EEC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079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0D68-1FA3-4308-B352-27D299AFDF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756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EE45-FB75-4ED6-B90F-2C9B006ABB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663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E5565-E962-4B90-BD43-655F96A4593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348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BD16-D069-4A7A-9B61-8407E81290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966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975C-2178-4E96-93AF-665C314EC3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9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5586D-11EB-4EB5-A817-C38CD25577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527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EAED-DB88-4FC9-AB49-AD19818D2A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595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E543D02-31A5-429F-A9EB-511D59DFDB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9.jpeg"/><Relationship Id="rId26" Type="http://schemas.openxmlformats.org/officeDocument/2006/relationships/image" Target="../media/image13.jpeg"/><Relationship Id="rId39" Type="http://schemas.microsoft.com/office/2007/relationships/hdphoto" Target="../media/hdphoto19.wdp"/><Relationship Id="rId21" Type="http://schemas.microsoft.com/office/2007/relationships/hdphoto" Target="../media/hdphoto10.wdp"/><Relationship Id="rId34" Type="http://schemas.openxmlformats.org/officeDocument/2006/relationships/image" Target="../media/image17.jpeg"/><Relationship Id="rId42" Type="http://schemas.openxmlformats.org/officeDocument/2006/relationships/image" Target="../media/image21.jpeg"/><Relationship Id="rId47" Type="http://schemas.microsoft.com/office/2007/relationships/hdphoto" Target="../media/hdphoto23.wdp"/><Relationship Id="rId50" Type="http://schemas.openxmlformats.org/officeDocument/2006/relationships/image" Target="../media/image25.jpeg"/><Relationship Id="rId55" Type="http://schemas.microsoft.com/office/2007/relationships/hdphoto" Target="../media/hdphoto27.wdp"/><Relationship Id="rId7" Type="http://schemas.microsoft.com/office/2007/relationships/hdphoto" Target="../media/hdphoto3.wdp"/><Relationship Id="rId12" Type="http://schemas.openxmlformats.org/officeDocument/2006/relationships/image" Target="../media/image6.jpe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38" Type="http://schemas.openxmlformats.org/officeDocument/2006/relationships/image" Target="../media/image19.jpeg"/><Relationship Id="rId46" Type="http://schemas.openxmlformats.org/officeDocument/2006/relationships/image" Target="../media/image23.jpeg"/><Relationship Id="rId59" Type="http://schemas.microsoft.com/office/2007/relationships/hdphoto" Target="../media/hdphoto29.wdp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29" Type="http://schemas.microsoft.com/office/2007/relationships/hdphoto" Target="../media/hdphoto14.wdp"/><Relationship Id="rId41" Type="http://schemas.microsoft.com/office/2007/relationships/hdphoto" Target="../media/hdphoto20.wdp"/><Relationship Id="rId5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5.wdp"/><Relationship Id="rId24" Type="http://schemas.openxmlformats.org/officeDocument/2006/relationships/image" Target="../media/image12.jpeg"/><Relationship Id="rId32" Type="http://schemas.openxmlformats.org/officeDocument/2006/relationships/image" Target="../media/image16.jpeg"/><Relationship Id="rId37" Type="http://schemas.microsoft.com/office/2007/relationships/hdphoto" Target="../media/hdphoto18.wdp"/><Relationship Id="rId40" Type="http://schemas.openxmlformats.org/officeDocument/2006/relationships/image" Target="../media/image20.jpeg"/><Relationship Id="rId45" Type="http://schemas.microsoft.com/office/2007/relationships/hdphoto" Target="../media/hdphoto22.wdp"/><Relationship Id="rId53" Type="http://schemas.microsoft.com/office/2007/relationships/hdphoto" Target="../media/hdphoto26.wdp"/><Relationship Id="rId58" Type="http://schemas.openxmlformats.org/officeDocument/2006/relationships/image" Target="../media/image29.jpe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4.jpeg"/><Relationship Id="rId36" Type="http://schemas.openxmlformats.org/officeDocument/2006/relationships/image" Target="../media/image18.jpeg"/><Relationship Id="rId49" Type="http://schemas.microsoft.com/office/2007/relationships/hdphoto" Target="../media/hdphoto24.wdp"/><Relationship Id="rId57" Type="http://schemas.microsoft.com/office/2007/relationships/hdphoto" Target="../media/hdphoto28.wdp"/><Relationship Id="rId10" Type="http://schemas.openxmlformats.org/officeDocument/2006/relationships/image" Target="../media/image5.jpe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4" Type="http://schemas.openxmlformats.org/officeDocument/2006/relationships/image" Target="../media/image22.jpeg"/><Relationship Id="rId52" Type="http://schemas.openxmlformats.org/officeDocument/2006/relationships/image" Target="../media/image26.jpeg"/><Relationship Id="rId4" Type="http://schemas.openxmlformats.org/officeDocument/2006/relationships/image" Target="../media/image2.jpeg"/><Relationship Id="rId9" Type="http://schemas.microsoft.com/office/2007/relationships/hdphoto" Target="../media/hdphoto4.wdp"/><Relationship Id="rId14" Type="http://schemas.openxmlformats.org/officeDocument/2006/relationships/image" Target="../media/image7.jpeg"/><Relationship Id="rId22" Type="http://schemas.openxmlformats.org/officeDocument/2006/relationships/image" Target="../media/image11.jpeg"/><Relationship Id="rId27" Type="http://schemas.microsoft.com/office/2007/relationships/hdphoto" Target="../media/hdphoto13.wdp"/><Relationship Id="rId30" Type="http://schemas.openxmlformats.org/officeDocument/2006/relationships/image" Target="../media/image15.jpeg"/><Relationship Id="rId35" Type="http://schemas.microsoft.com/office/2007/relationships/hdphoto" Target="../media/hdphoto17.wdp"/><Relationship Id="rId43" Type="http://schemas.microsoft.com/office/2007/relationships/hdphoto" Target="../media/hdphoto21.wdp"/><Relationship Id="rId48" Type="http://schemas.openxmlformats.org/officeDocument/2006/relationships/image" Target="../media/image24.jpeg"/><Relationship Id="rId56" Type="http://schemas.openxmlformats.org/officeDocument/2006/relationships/image" Target="../media/image28.jpeg"/><Relationship Id="rId8" Type="http://schemas.openxmlformats.org/officeDocument/2006/relationships/image" Target="../media/image4.jpeg"/><Relationship Id="rId51" Type="http://schemas.microsoft.com/office/2007/relationships/hdphoto" Target="../media/hdphoto25.wdp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35.wdp"/><Relationship Id="rId18" Type="http://schemas.openxmlformats.org/officeDocument/2006/relationships/image" Target="../media/image38.jpeg"/><Relationship Id="rId26" Type="http://schemas.openxmlformats.org/officeDocument/2006/relationships/image" Target="../media/image42.jpeg"/><Relationship Id="rId39" Type="http://schemas.microsoft.com/office/2007/relationships/hdphoto" Target="../media/hdphoto48.wdp"/><Relationship Id="rId3" Type="http://schemas.microsoft.com/office/2007/relationships/hdphoto" Target="../media/hdphoto30.wdp"/><Relationship Id="rId21" Type="http://schemas.microsoft.com/office/2007/relationships/hdphoto" Target="../media/hdphoto39.wdp"/><Relationship Id="rId34" Type="http://schemas.openxmlformats.org/officeDocument/2006/relationships/image" Target="../media/image46.jpeg"/><Relationship Id="rId42" Type="http://schemas.openxmlformats.org/officeDocument/2006/relationships/image" Target="../media/image50.jpeg"/><Relationship Id="rId47" Type="http://schemas.microsoft.com/office/2007/relationships/hdphoto" Target="../media/hdphoto52.wdp"/><Relationship Id="rId50" Type="http://schemas.openxmlformats.org/officeDocument/2006/relationships/image" Target="../media/image54.jpeg"/><Relationship Id="rId7" Type="http://schemas.microsoft.com/office/2007/relationships/hdphoto" Target="../media/hdphoto32.wdp"/><Relationship Id="rId12" Type="http://schemas.openxmlformats.org/officeDocument/2006/relationships/image" Target="../media/image35.jpeg"/><Relationship Id="rId17" Type="http://schemas.microsoft.com/office/2007/relationships/hdphoto" Target="../media/hdphoto37.wdp"/><Relationship Id="rId25" Type="http://schemas.microsoft.com/office/2007/relationships/hdphoto" Target="../media/hdphoto41.wdp"/><Relationship Id="rId33" Type="http://schemas.microsoft.com/office/2007/relationships/hdphoto" Target="../media/hdphoto45.wdp"/><Relationship Id="rId38" Type="http://schemas.openxmlformats.org/officeDocument/2006/relationships/image" Target="../media/image48.jpeg"/><Relationship Id="rId46" Type="http://schemas.openxmlformats.org/officeDocument/2006/relationships/image" Target="../media/image52.jpeg"/><Relationship Id="rId2" Type="http://schemas.openxmlformats.org/officeDocument/2006/relationships/image" Target="../media/image30.jpeg"/><Relationship Id="rId16" Type="http://schemas.openxmlformats.org/officeDocument/2006/relationships/image" Target="../media/image37.jpeg"/><Relationship Id="rId20" Type="http://schemas.openxmlformats.org/officeDocument/2006/relationships/image" Target="../media/image39.jpeg"/><Relationship Id="rId29" Type="http://schemas.microsoft.com/office/2007/relationships/hdphoto" Target="../media/hdphoto43.wdp"/><Relationship Id="rId41" Type="http://schemas.microsoft.com/office/2007/relationships/hdphoto" Target="../media/hdphoto4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microsoft.com/office/2007/relationships/hdphoto" Target="../media/hdphoto34.wdp"/><Relationship Id="rId24" Type="http://schemas.openxmlformats.org/officeDocument/2006/relationships/image" Target="../media/image41.jpeg"/><Relationship Id="rId32" Type="http://schemas.openxmlformats.org/officeDocument/2006/relationships/image" Target="../media/image45.jpeg"/><Relationship Id="rId37" Type="http://schemas.microsoft.com/office/2007/relationships/hdphoto" Target="../media/hdphoto47.wdp"/><Relationship Id="rId40" Type="http://schemas.openxmlformats.org/officeDocument/2006/relationships/image" Target="../media/image49.jpeg"/><Relationship Id="rId45" Type="http://schemas.microsoft.com/office/2007/relationships/hdphoto" Target="../media/hdphoto51.wdp"/><Relationship Id="rId53" Type="http://schemas.microsoft.com/office/2007/relationships/hdphoto" Target="../media/hdphoto55.wdp"/><Relationship Id="rId5" Type="http://schemas.microsoft.com/office/2007/relationships/hdphoto" Target="../media/hdphoto31.wdp"/><Relationship Id="rId15" Type="http://schemas.microsoft.com/office/2007/relationships/hdphoto" Target="../media/hdphoto36.wdp"/><Relationship Id="rId23" Type="http://schemas.microsoft.com/office/2007/relationships/hdphoto" Target="../media/hdphoto40.wdp"/><Relationship Id="rId28" Type="http://schemas.openxmlformats.org/officeDocument/2006/relationships/image" Target="../media/image43.jpeg"/><Relationship Id="rId36" Type="http://schemas.openxmlformats.org/officeDocument/2006/relationships/image" Target="../media/image47.jpeg"/><Relationship Id="rId49" Type="http://schemas.microsoft.com/office/2007/relationships/hdphoto" Target="../media/hdphoto53.wdp"/><Relationship Id="rId10" Type="http://schemas.openxmlformats.org/officeDocument/2006/relationships/image" Target="../media/image34.jpeg"/><Relationship Id="rId19" Type="http://schemas.microsoft.com/office/2007/relationships/hdphoto" Target="../media/hdphoto38.wdp"/><Relationship Id="rId31" Type="http://schemas.microsoft.com/office/2007/relationships/hdphoto" Target="../media/hdphoto44.wdp"/><Relationship Id="rId44" Type="http://schemas.openxmlformats.org/officeDocument/2006/relationships/image" Target="../media/image51.jpeg"/><Relationship Id="rId52" Type="http://schemas.openxmlformats.org/officeDocument/2006/relationships/image" Target="../media/image55.jpeg"/><Relationship Id="rId4" Type="http://schemas.openxmlformats.org/officeDocument/2006/relationships/image" Target="../media/image31.jpeg"/><Relationship Id="rId9" Type="http://schemas.microsoft.com/office/2007/relationships/hdphoto" Target="../media/hdphoto33.wdp"/><Relationship Id="rId14" Type="http://schemas.openxmlformats.org/officeDocument/2006/relationships/image" Target="../media/image36.jpeg"/><Relationship Id="rId22" Type="http://schemas.openxmlformats.org/officeDocument/2006/relationships/image" Target="../media/image40.jpeg"/><Relationship Id="rId27" Type="http://schemas.microsoft.com/office/2007/relationships/hdphoto" Target="../media/hdphoto42.wdp"/><Relationship Id="rId30" Type="http://schemas.openxmlformats.org/officeDocument/2006/relationships/image" Target="../media/image44.jpeg"/><Relationship Id="rId35" Type="http://schemas.microsoft.com/office/2007/relationships/hdphoto" Target="../media/hdphoto46.wdp"/><Relationship Id="rId43" Type="http://schemas.microsoft.com/office/2007/relationships/hdphoto" Target="../media/hdphoto50.wdp"/><Relationship Id="rId48" Type="http://schemas.openxmlformats.org/officeDocument/2006/relationships/image" Target="../media/image53.jpeg"/><Relationship Id="rId8" Type="http://schemas.openxmlformats.org/officeDocument/2006/relationships/image" Target="../media/image33.jpeg"/><Relationship Id="rId51" Type="http://schemas.microsoft.com/office/2007/relationships/hdphoto" Target="../media/hdphoto5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00" t="21037" r="38410" b="27654"/>
          <a:stretch/>
        </p:blipFill>
        <p:spPr>
          <a:xfrm>
            <a:off x="864000" y="2556000"/>
            <a:ext cx="1008000" cy="1188000"/>
          </a:xfrm>
          <a:prstGeom prst="rect">
            <a:avLst/>
          </a:prstGeom>
        </p:spPr>
      </p:pic>
      <p:pic>
        <p:nvPicPr>
          <p:cNvPr id="2050" name="그림 30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11481" r="27058" b="13889"/>
          <a:stretch>
            <a:fillRect/>
          </a:stretch>
        </p:blipFill>
        <p:spPr bwMode="auto">
          <a:xfrm>
            <a:off x="3996000" y="6174000"/>
            <a:ext cx="100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28"/>
          <p:cNvPicPr preferRelativeResize="0"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18209" r="30833" b="17820"/>
          <a:stretch/>
        </p:blipFill>
        <p:spPr bwMode="auto">
          <a:xfrm>
            <a:off x="3996000" y="7380001"/>
            <a:ext cx="1008063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그림 27"/>
          <p:cNvPicPr preferRelativeResize="0"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7" t="12592" r="17361" b="21297"/>
          <a:stretch>
            <a:fillRect/>
          </a:stretch>
        </p:blipFill>
        <p:spPr bwMode="auto">
          <a:xfrm>
            <a:off x="2952000" y="7380000"/>
            <a:ext cx="1006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그림 26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22" t="22105" r="35179" b="10896"/>
          <a:stretch/>
        </p:blipFill>
        <p:spPr bwMode="auto">
          <a:xfrm>
            <a:off x="1908000" y="7380000"/>
            <a:ext cx="100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그림 25"/>
          <p:cNvPicPr preferRelativeResize="0">
            <a:picLocks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26666" r="27058" b="7411"/>
          <a:stretch>
            <a:fillRect/>
          </a:stretch>
        </p:blipFill>
        <p:spPr bwMode="auto">
          <a:xfrm>
            <a:off x="864000" y="7380000"/>
            <a:ext cx="100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그림 24"/>
          <p:cNvPicPr preferRelativeResize="0">
            <a:picLocks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84" t="19035" r="24422" b="18848"/>
          <a:stretch>
            <a:fillRect/>
          </a:stretch>
        </p:blipFill>
        <p:spPr bwMode="auto">
          <a:xfrm>
            <a:off x="5040000" y="6174000"/>
            <a:ext cx="10080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그림 23"/>
          <p:cNvPicPr preferRelativeResize="0">
            <a:picLocks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15710" r="35510" b="21852"/>
          <a:stretch>
            <a:fillRect/>
          </a:stretch>
        </p:blipFill>
        <p:spPr bwMode="auto">
          <a:xfrm>
            <a:off x="2952000" y="6174000"/>
            <a:ext cx="10080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그림 22"/>
          <p:cNvPicPr preferRelativeResize="0">
            <a:picLocks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01" t="20065" r="33865" b="17404"/>
          <a:stretch>
            <a:fillRect/>
          </a:stretch>
        </p:blipFill>
        <p:spPr bwMode="auto">
          <a:xfrm>
            <a:off x="1908000" y="6174000"/>
            <a:ext cx="10080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그림 21"/>
          <p:cNvPicPr preferRelativeResize="0">
            <a:picLocks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12262" r="31389" b="12404"/>
          <a:stretch>
            <a:fillRect/>
          </a:stretch>
        </p:blipFill>
        <p:spPr bwMode="auto">
          <a:xfrm>
            <a:off x="864000" y="6174000"/>
            <a:ext cx="100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그림 20"/>
          <p:cNvPicPr preferRelativeResize="0">
            <a:picLocks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0" t="21326" r="36526" b="19598"/>
          <a:stretch>
            <a:fillRect/>
          </a:stretch>
        </p:blipFill>
        <p:spPr bwMode="auto">
          <a:xfrm>
            <a:off x="5040000" y="4968000"/>
            <a:ext cx="10080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그림 19"/>
          <p:cNvPicPr preferRelativeResize="0">
            <a:picLocks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78" t="24008" r="25272" b="14606"/>
          <a:stretch/>
        </p:blipFill>
        <p:spPr bwMode="auto">
          <a:xfrm>
            <a:off x="3996000" y="4968000"/>
            <a:ext cx="100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그림 18"/>
          <p:cNvPicPr preferRelativeResize="0">
            <a:picLocks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56" t="8089" r="14700" b="20465"/>
          <a:stretch>
            <a:fillRect/>
          </a:stretch>
        </p:blipFill>
        <p:spPr bwMode="auto">
          <a:xfrm>
            <a:off x="2952000" y="4968000"/>
            <a:ext cx="10080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그림 17"/>
          <p:cNvPicPr preferRelativeResize="0">
            <a:picLocks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26" t="22099" r="34201" b="13457"/>
          <a:stretch>
            <a:fillRect/>
          </a:stretch>
        </p:blipFill>
        <p:spPr bwMode="auto">
          <a:xfrm>
            <a:off x="1908000" y="4968000"/>
            <a:ext cx="100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그림 16"/>
          <p:cNvPicPr preferRelativeResize="0">
            <a:picLocks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8" t="15926" r="29376" b="15372"/>
          <a:stretch>
            <a:fillRect/>
          </a:stretch>
        </p:blipFill>
        <p:spPr bwMode="auto">
          <a:xfrm>
            <a:off x="864000" y="4968000"/>
            <a:ext cx="100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그림 15"/>
          <p:cNvPicPr preferRelativeResize="0">
            <a:picLocks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26448" r="38159" b="11513"/>
          <a:stretch>
            <a:fillRect/>
          </a:stretch>
        </p:blipFill>
        <p:spPr bwMode="auto">
          <a:xfrm>
            <a:off x="5040000" y="3762000"/>
            <a:ext cx="10080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그림 13"/>
          <p:cNvPicPr preferRelativeResize="0">
            <a:picLocks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79" t="18858" r="29728" b="10957"/>
          <a:stretch/>
        </p:blipFill>
        <p:spPr bwMode="auto">
          <a:xfrm>
            <a:off x="3996063" y="3762000"/>
            <a:ext cx="1008000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그림 12"/>
          <p:cNvPicPr preferRelativeResize="0">
            <a:picLocks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8067" r="18890" b="14281"/>
          <a:stretch>
            <a:fillRect/>
          </a:stretch>
        </p:blipFill>
        <p:spPr bwMode="auto">
          <a:xfrm>
            <a:off x="2952000" y="3762000"/>
            <a:ext cx="1006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그림 11"/>
          <p:cNvPicPr preferRelativeResize="0">
            <a:picLocks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6" t="21297" r="34235" b="14815"/>
          <a:stretch>
            <a:fillRect/>
          </a:stretch>
        </p:blipFill>
        <p:spPr bwMode="auto">
          <a:xfrm>
            <a:off x="1908000" y="3762000"/>
            <a:ext cx="10080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그림 10"/>
          <p:cNvPicPr preferRelativeResize="0">
            <a:picLocks/>
          </p:cNvPicPr>
          <p:nvPr/>
        </p:nvPicPr>
        <p:blipFill rotWithShape="1"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1" t="6145" r="23411" b="25896"/>
          <a:stretch/>
        </p:blipFill>
        <p:spPr bwMode="auto">
          <a:xfrm>
            <a:off x="864000" y="3762000"/>
            <a:ext cx="100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그림 9"/>
          <p:cNvPicPr preferRelativeResize="0">
            <a:picLocks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63" t="18025" r="23450" b="23457"/>
          <a:stretch>
            <a:fillRect/>
          </a:stretch>
        </p:blipFill>
        <p:spPr bwMode="auto">
          <a:xfrm>
            <a:off x="5040000" y="2555876"/>
            <a:ext cx="10080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그림 8"/>
          <p:cNvPicPr preferRelativeResize="0">
            <a:picLocks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21326" r="20139" b="12006"/>
          <a:stretch>
            <a:fillRect/>
          </a:stretch>
        </p:blipFill>
        <p:spPr bwMode="auto">
          <a:xfrm>
            <a:off x="3996000" y="2556000"/>
            <a:ext cx="100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그림 7"/>
          <p:cNvPicPr preferRelativeResize="0">
            <a:picLocks/>
          </p:cNvPicPr>
          <p:nvPr/>
        </p:nvPicPr>
        <p:blipFill rotWithShape="1"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81" t="9135" r="19532" b="27438"/>
          <a:stretch/>
        </p:blipFill>
        <p:spPr bwMode="auto">
          <a:xfrm>
            <a:off x="2952000" y="2556000"/>
            <a:ext cx="100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그림 6"/>
          <p:cNvPicPr preferRelativeResize="0">
            <a:picLocks/>
          </p:cNvPicPr>
          <p:nvPr/>
        </p:nvPicPr>
        <p:blipFill rotWithShape="1"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5" t="16032" r="36829" b="20934"/>
          <a:stretch/>
        </p:blipFill>
        <p:spPr bwMode="auto">
          <a:xfrm>
            <a:off x="1908000" y="2556000"/>
            <a:ext cx="100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그림 5"/>
          <p:cNvPicPr preferRelativeResize="0">
            <a:picLocks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03" t="12238" r="20393" b="15263"/>
          <a:stretch>
            <a:fillRect/>
          </a:stretch>
        </p:blipFill>
        <p:spPr bwMode="auto">
          <a:xfrm>
            <a:off x="5040000" y="1350963"/>
            <a:ext cx="10080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그림 4"/>
          <p:cNvPicPr preferRelativeResize="0">
            <a:picLocks/>
          </p:cNvPicPr>
          <p:nvPr/>
        </p:nvPicPr>
        <p:blipFill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45" t="11913" r="19005" b="17346"/>
          <a:stretch>
            <a:fillRect/>
          </a:stretch>
        </p:blipFill>
        <p:spPr bwMode="auto">
          <a:xfrm>
            <a:off x="3996000" y="1350963"/>
            <a:ext cx="100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그림 3"/>
          <p:cNvPicPr preferRelativeResize="0">
            <a:picLocks/>
          </p:cNvPicPr>
          <p:nvPr/>
        </p:nvPicPr>
        <p:blipFill rotWithShape="1">
          <a:blip r:embed="rId54" cstate="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41" t="21275" r="19335" b="21302"/>
          <a:stretch/>
        </p:blipFill>
        <p:spPr bwMode="auto">
          <a:xfrm>
            <a:off x="2952000" y="1350963"/>
            <a:ext cx="100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그림 2"/>
          <p:cNvPicPr preferRelativeResize="0">
            <a:picLocks/>
          </p:cNvPicPr>
          <p:nvPr/>
        </p:nvPicPr>
        <p:blipFill rotWithShape="1"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21" t="6049" r="37674" b="23777"/>
          <a:stretch/>
        </p:blipFill>
        <p:spPr bwMode="auto">
          <a:xfrm>
            <a:off x="1908000" y="1350962"/>
            <a:ext cx="100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그림 1"/>
          <p:cNvPicPr preferRelativeResize="0">
            <a:picLocks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74" t="17764" r="23128" b="23395"/>
          <a:stretch>
            <a:fillRect/>
          </a:stretch>
        </p:blipFill>
        <p:spPr bwMode="auto">
          <a:xfrm>
            <a:off x="864000" y="1350963"/>
            <a:ext cx="10080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" name="Text Box 54"/>
          <p:cNvSpPr txBox="1">
            <a:spLocks noChangeArrowheads="1"/>
          </p:cNvSpPr>
          <p:nvPr/>
        </p:nvSpPr>
        <p:spPr bwMode="auto">
          <a:xfrm>
            <a:off x="965200" y="280988"/>
            <a:ext cx="50260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ko-KR" sz="2600" b="1" dirty="0">
                <a:latin typeface="Monotype Corsiva" pitchFamily="66" charset="0"/>
                <a:ea typeface="휴먼매직체" pitchFamily="18" charset="-127"/>
              </a:rPr>
              <a:t>Information Storage Materials  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ko-KR" sz="2600" b="1" dirty="0">
                <a:latin typeface="Monotype Corsiva" pitchFamily="66" charset="0"/>
                <a:ea typeface="휴먼매직체" pitchFamily="18" charset="-127"/>
              </a:rPr>
              <a:t>(1</a:t>
            </a:r>
            <a:r>
              <a:rPr lang="en-US" altLang="ko-KR" sz="2600" b="1" baseline="30000" dirty="0">
                <a:latin typeface="Monotype Corsiva" pitchFamily="66" charset="0"/>
                <a:ea typeface="휴먼매직체" pitchFamily="18" charset="-127"/>
              </a:rPr>
              <a:t>st</a:t>
            </a:r>
            <a:r>
              <a:rPr lang="en-US" altLang="ko-KR" sz="2600" b="1" dirty="0">
                <a:latin typeface="Monotype Corsiva" pitchFamily="66" charset="0"/>
                <a:ea typeface="휴먼매직체" pitchFamily="18" charset="-127"/>
              </a:rPr>
              <a:t>Semester 2014) </a:t>
            </a:r>
          </a:p>
        </p:txBody>
      </p:sp>
      <p:sp>
        <p:nvSpPr>
          <p:cNvPr id="2079" name="Text Box 83"/>
          <p:cNvSpPr txBox="1">
            <a:spLocks noChangeArrowheads="1"/>
          </p:cNvSpPr>
          <p:nvPr/>
        </p:nvSpPr>
        <p:spPr bwMode="auto">
          <a:xfrm>
            <a:off x="1336677" y="2259015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김용주</a:t>
            </a:r>
          </a:p>
        </p:txBody>
      </p:sp>
      <p:sp>
        <p:nvSpPr>
          <p:cNvPr id="2080" name="Text Box 84"/>
          <p:cNvSpPr txBox="1">
            <a:spLocks noChangeArrowheads="1"/>
          </p:cNvSpPr>
          <p:nvPr/>
        </p:nvSpPr>
        <p:spPr bwMode="auto">
          <a:xfrm>
            <a:off x="2333628" y="226854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박지우</a:t>
            </a:r>
          </a:p>
        </p:txBody>
      </p:sp>
      <p:sp>
        <p:nvSpPr>
          <p:cNvPr id="2081" name="Text Box 85"/>
          <p:cNvSpPr txBox="1">
            <a:spLocks noChangeArrowheads="1"/>
          </p:cNvSpPr>
          <p:nvPr/>
        </p:nvSpPr>
        <p:spPr bwMode="auto">
          <a:xfrm>
            <a:off x="3400426" y="2281241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이보라</a:t>
            </a:r>
          </a:p>
        </p:txBody>
      </p:sp>
      <p:sp>
        <p:nvSpPr>
          <p:cNvPr id="2082" name="Text Box 86"/>
          <p:cNvSpPr txBox="1">
            <a:spLocks noChangeArrowheads="1"/>
          </p:cNvSpPr>
          <p:nvPr/>
        </p:nvSpPr>
        <p:spPr bwMode="auto">
          <a:xfrm>
            <a:off x="4421191" y="2257430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이용혁</a:t>
            </a:r>
          </a:p>
        </p:txBody>
      </p:sp>
      <p:sp>
        <p:nvSpPr>
          <p:cNvPr id="2083" name="Text Box 87"/>
          <p:cNvSpPr txBox="1">
            <a:spLocks noChangeArrowheads="1"/>
          </p:cNvSpPr>
          <p:nvPr/>
        </p:nvSpPr>
        <p:spPr bwMode="auto">
          <a:xfrm>
            <a:off x="5457829" y="2259016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 err="1">
                <a:latin typeface="휴먼매직체" pitchFamily="18" charset="-127"/>
                <a:ea typeface="휴먼매직체" pitchFamily="18" charset="-127"/>
              </a:rPr>
              <a:t>임</a:t>
            </a:r>
            <a:r>
              <a:rPr lang="ko-KR" altLang="en-US" sz="1400" dirty="0" err="1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산하</a:t>
            </a:r>
            <a:endParaRPr lang="ko-KR" altLang="en-US" sz="1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084" name="Text Box 83"/>
          <p:cNvSpPr txBox="1">
            <a:spLocks noChangeArrowheads="1"/>
          </p:cNvSpPr>
          <p:nvPr/>
        </p:nvSpPr>
        <p:spPr bwMode="auto">
          <a:xfrm>
            <a:off x="1316990" y="3481070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임지현</a:t>
            </a:r>
          </a:p>
        </p:txBody>
      </p:sp>
      <p:sp>
        <p:nvSpPr>
          <p:cNvPr id="2085" name="Text Box 84"/>
          <p:cNvSpPr txBox="1">
            <a:spLocks noChangeArrowheads="1"/>
          </p:cNvSpPr>
          <p:nvPr/>
        </p:nvSpPr>
        <p:spPr bwMode="auto">
          <a:xfrm>
            <a:off x="2335213" y="3454402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latin typeface="휴먼매직체" pitchFamily="18" charset="-127"/>
                <a:ea typeface="휴먼매직체" pitchFamily="18" charset="-127"/>
              </a:rPr>
              <a:t>장세호</a:t>
            </a:r>
          </a:p>
        </p:txBody>
      </p:sp>
      <p:sp>
        <p:nvSpPr>
          <p:cNvPr id="2086" name="Text Box 85"/>
          <p:cNvSpPr txBox="1">
            <a:spLocks noChangeArrowheads="1"/>
          </p:cNvSpPr>
          <p:nvPr/>
        </p:nvSpPr>
        <p:spPr bwMode="auto">
          <a:xfrm>
            <a:off x="3386138" y="344329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황준하</a:t>
            </a:r>
          </a:p>
        </p:txBody>
      </p:sp>
      <p:sp>
        <p:nvSpPr>
          <p:cNvPr id="2087" name="Text Box 86"/>
          <p:cNvSpPr txBox="1">
            <a:spLocks noChangeArrowheads="1"/>
          </p:cNvSpPr>
          <p:nvPr/>
        </p:nvSpPr>
        <p:spPr bwMode="auto">
          <a:xfrm>
            <a:off x="4384678" y="3451229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김다빈</a:t>
            </a:r>
          </a:p>
        </p:txBody>
      </p:sp>
      <p:sp>
        <p:nvSpPr>
          <p:cNvPr id="2088" name="Text Box 87"/>
          <p:cNvSpPr txBox="1">
            <a:spLocks noChangeArrowheads="1"/>
          </p:cNvSpPr>
          <p:nvPr/>
        </p:nvSpPr>
        <p:spPr bwMode="auto">
          <a:xfrm>
            <a:off x="5454650" y="3430590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latin typeface="휴먼매직체" pitchFamily="18" charset="-127"/>
                <a:ea typeface="휴먼매직체" pitchFamily="18" charset="-127"/>
              </a:rPr>
              <a:t>김</a:t>
            </a: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명환</a:t>
            </a:r>
          </a:p>
        </p:txBody>
      </p:sp>
      <p:sp>
        <p:nvSpPr>
          <p:cNvPr id="2089" name="Text Box 83"/>
          <p:cNvSpPr txBox="1">
            <a:spLocks noChangeArrowheads="1"/>
          </p:cNvSpPr>
          <p:nvPr/>
        </p:nvSpPr>
        <p:spPr bwMode="auto">
          <a:xfrm>
            <a:off x="1301750" y="467518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김장환</a:t>
            </a:r>
          </a:p>
        </p:txBody>
      </p:sp>
      <p:sp>
        <p:nvSpPr>
          <p:cNvPr id="2090" name="Text Box 84"/>
          <p:cNvSpPr txBox="1">
            <a:spLocks noChangeArrowheads="1"/>
          </p:cNvSpPr>
          <p:nvPr/>
        </p:nvSpPr>
        <p:spPr bwMode="auto">
          <a:xfrm>
            <a:off x="2335213" y="4675188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김재용</a:t>
            </a:r>
          </a:p>
        </p:txBody>
      </p:sp>
      <p:sp>
        <p:nvSpPr>
          <p:cNvPr id="2091" name="Text Box 85"/>
          <p:cNvSpPr txBox="1">
            <a:spLocks noChangeArrowheads="1"/>
          </p:cNvSpPr>
          <p:nvPr/>
        </p:nvSpPr>
        <p:spPr bwMode="auto">
          <a:xfrm>
            <a:off x="3397250" y="464978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김태훈</a:t>
            </a:r>
          </a:p>
        </p:txBody>
      </p:sp>
      <p:sp>
        <p:nvSpPr>
          <p:cNvPr id="2092" name="Text Box 86"/>
          <p:cNvSpPr txBox="1">
            <a:spLocks noChangeArrowheads="1"/>
          </p:cNvSpPr>
          <p:nvPr/>
        </p:nvSpPr>
        <p:spPr bwMode="auto">
          <a:xfrm>
            <a:off x="4422775" y="464978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김혜수</a:t>
            </a:r>
          </a:p>
        </p:txBody>
      </p:sp>
      <p:sp>
        <p:nvSpPr>
          <p:cNvPr id="2093" name="Text Box 87"/>
          <p:cNvSpPr txBox="1">
            <a:spLocks noChangeArrowheads="1"/>
          </p:cNvSpPr>
          <p:nvPr/>
        </p:nvSpPr>
        <p:spPr bwMode="auto">
          <a:xfrm>
            <a:off x="5454650" y="4651375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남재근</a:t>
            </a:r>
          </a:p>
        </p:txBody>
      </p:sp>
      <p:sp>
        <p:nvSpPr>
          <p:cNvPr id="2094" name="Text Box 83"/>
          <p:cNvSpPr txBox="1">
            <a:spLocks noChangeArrowheads="1"/>
          </p:cNvSpPr>
          <p:nvPr/>
        </p:nvSpPr>
        <p:spPr bwMode="auto">
          <a:xfrm>
            <a:off x="1301750" y="588168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마선일</a:t>
            </a:r>
          </a:p>
        </p:txBody>
      </p:sp>
      <p:sp>
        <p:nvSpPr>
          <p:cNvPr id="2095" name="Text Box 84"/>
          <p:cNvSpPr txBox="1">
            <a:spLocks noChangeArrowheads="1"/>
          </p:cNvSpPr>
          <p:nvPr/>
        </p:nvSpPr>
        <p:spPr bwMode="auto">
          <a:xfrm>
            <a:off x="2335213" y="5881688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박지혜</a:t>
            </a:r>
          </a:p>
        </p:txBody>
      </p:sp>
      <p:sp>
        <p:nvSpPr>
          <p:cNvPr id="2096" name="Text Box 85"/>
          <p:cNvSpPr txBox="1">
            <a:spLocks noChangeArrowheads="1"/>
          </p:cNvSpPr>
          <p:nvPr/>
        </p:nvSpPr>
        <p:spPr bwMode="auto">
          <a:xfrm>
            <a:off x="3406775" y="585628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양진문</a:t>
            </a:r>
          </a:p>
        </p:txBody>
      </p:sp>
      <p:sp>
        <p:nvSpPr>
          <p:cNvPr id="2097" name="Text Box 86"/>
          <p:cNvSpPr txBox="1">
            <a:spLocks noChangeArrowheads="1"/>
          </p:cNvSpPr>
          <p:nvPr/>
        </p:nvSpPr>
        <p:spPr bwMode="auto">
          <a:xfrm>
            <a:off x="4422775" y="585628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이가원</a:t>
            </a:r>
          </a:p>
        </p:txBody>
      </p:sp>
      <p:sp>
        <p:nvSpPr>
          <p:cNvPr id="2098" name="Text Box 87"/>
          <p:cNvSpPr txBox="1">
            <a:spLocks noChangeArrowheads="1"/>
          </p:cNvSpPr>
          <p:nvPr/>
        </p:nvSpPr>
        <p:spPr bwMode="auto">
          <a:xfrm>
            <a:off x="5454650" y="5857875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이태규</a:t>
            </a:r>
          </a:p>
        </p:txBody>
      </p:sp>
      <p:sp>
        <p:nvSpPr>
          <p:cNvPr id="2099" name="Text Box 83"/>
          <p:cNvSpPr txBox="1">
            <a:spLocks noChangeArrowheads="1"/>
          </p:cNvSpPr>
          <p:nvPr/>
        </p:nvSpPr>
        <p:spPr bwMode="auto">
          <a:xfrm>
            <a:off x="1301750" y="708183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latin typeface="휴먼매직체" pitchFamily="18" charset="-127"/>
                <a:ea typeface="휴먼매직체" pitchFamily="18" charset="-127"/>
              </a:rPr>
              <a:t>장</a:t>
            </a: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규복</a:t>
            </a:r>
          </a:p>
        </p:txBody>
      </p:sp>
      <p:sp>
        <p:nvSpPr>
          <p:cNvPr id="2100" name="Text Box 84"/>
          <p:cNvSpPr txBox="1">
            <a:spLocks noChangeArrowheads="1"/>
          </p:cNvSpPr>
          <p:nvPr/>
        </p:nvSpPr>
        <p:spPr bwMode="auto">
          <a:xfrm>
            <a:off x="2335213" y="7081838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조민경</a:t>
            </a:r>
          </a:p>
        </p:txBody>
      </p:sp>
      <p:sp>
        <p:nvSpPr>
          <p:cNvPr id="2101" name="Text Box 85"/>
          <p:cNvSpPr txBox="1">
            <a:spLocks noChangeArrowheads="1"/>
          </p:cNvSpPr>
          <p:nvPr/>
        </p:nvSpPr>
        <p:spPr bwMode="auto">
          <a:xfrm>
            <a:off x="3375025" y="710215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FF00"/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ln w="6350">
                  <a:solidFill>
                    <a:srgbClr val="00B050"/>
                  </a:solidFill>
                </a:ln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최대환</a:t>
            </a:r>
          </a:p>
        </p:txBody>
      </p:sp>
      <p:sp>
        <p:nvSpPr>
          <p:cNvPr id="2102" name="Text Box 86"/>
          <p:cNvSpPr txBox="1">
            <a:spLocks noChangeArrowheads="1"/>
          </p:cNvSpPr>
          <p:nvPr/>
        </p:nvSpPr>
        <p:spPr bwMode="auto">
          <a:xfrm>
            <a:off x="4445635" y="707929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최승용</a:t>
            </a:r>
          </a:p>
        </p:txBody>
      </p:sp>
      <p:sp>
        <p:nvSpPr>
          <p:cNvPr id="2103" name="Text Box 87"/>
          <p:cNvSpPr txBox="1">
            <a:spLocks noChangeArrowheads="1"/>
          </p:cNvSpPr>
          <p:nvPr/>
        </p:nvSpPr>
        <p:spPr bwMode="auto">
          <a:xfrm>
            <a:off x="5462270" y="7073265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한민욱</a:t>
            </a:r>
          </a:p>
        </p:txBody>
      </p:sp>
      <p:sp>
        <p:nvSpPr>
          <p:cNvPr id="2104" name="Text Box 83"/>
          <p:cNvSpPr txBox="1">
            <a:spLocks noChangeArrowheads="1"/>
          </p:cNvSpPr>
          <p:nvPr/>
        </p:nvSpPr>
        <p:spPr bwMode="auto">
          <a:xfrm>
            <a:off x="1301750" y="8269288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강다빈</a:t>
            </a:r>
            <a:r>
              <a:rPr lang="en-US" altLang="ko-KR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	</a:t>
            </a:r>
            <a:endParaRPr lang="ko-KR" altLang="en-US" sz="140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105" name="Text Box 84"/>
          <p:cNvSpPr txBox="1">
            <a:spLocks noChangeArrowheads="1"/>
          </p:cNvSpPr>
          <p:nvPr/>
        </p:nvSpPr>
        <p:spPr bwMode="auto">
          <a:xfrm>
            <a:off x="2335213" y="8278813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latin typeface="휴먼매직체" pitchFamily="18" charset="-127"/>
                <a:ea typeface="휴먼매직체" pitchFamily="18" charset="-127"/>
              </a:rPr>
              <a:t>강</a:t>
            </a: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소정</a:t>
            </a:r>
          </a:p>
        </p:txBody>
      </p:sp>
      <p:sp>
        <p:nvSpPr>
          <p:cNvPr id="2106" name="Text Box 85"/>
          <p:cNvSpPr txBox="1">
            <a:spLocks noChangeArrowheads="1"/>
          </p:cNvSpPr>
          <p:nvPr/>
        </p:nvSpPr>
        <p:spPr bwMode="auto">
          <a:xfrm>
            <a:off x="3406775" y="8281988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권준영</a:t>
            </a:r>
          </a:p>
        </p:txBody>
      </p:sp>
      <p:sp>
        <p:nvSpPr>
          <p:cNvPr id="2107" name="Text Box 86"/>
          <p:cNvSpPr txBox="1">
            <a:spLocks noChangeArrowheads="1"/>
          </p:cNvSpPr>
          <p:nvPr/>
        </p:nvSpPr>
        <p:spPr bwMode="auto">
          <a:xfrm>
            <a:off x="4453255" y="8291513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김이</a:t>
            </a:r>
            <a:r>
              <a:rPr lang="ko-KR" altLang="en-US" sz="1400" dirty="0">
                <a:latin typeface="휴먼매직체" pitchFamily="18" charset="-127"/>
                <a:ea typeface="휴먼매직체" pitchFamily="18" charset="-127"/>
              </a:rPr>
              <a:t>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3"/>
          <p:cNvSpPr txBox="1">
            <a:spLocks noChangeArrowheads="1"/>
          </p:cNvSpPr>
          <p:nvPr/>
        </p:nvSpPr>
        <p:spPr bwMode="auto">
          <a:xfrm>
            <a:off x="1322388" y="2163763"/>
            <a:ext cx="10080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latin typeface="휴먼매직체" pitchFamily="18" charset="-127"/>
                <a:ea typeface="휴먼매직체" pitchFamily="18" charset="-127"/>
              </a:rPr>
              <a:t>이기봉</a:t>
            </a: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</a:p>
        </p:txBody>
      </p:sp>
      <p:sp>
        <p:nvSpPr>
          <p:cNvPr id="3076" name="Text Box 84"/>
          <p:cNvSpPr txBox="1">
            <a:spLocks noChangeArrowheads="1"/>
          </p:cNvSpPr>
          <p:nvPr/>
        </p:nvSpPr>
        <p:spPr bwMode="auto">
          <a:xfrm>
            <a:off x="2305050" y="2163763"/>
            <a:ext cx="100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추장훈</a:t>
            </a:r>
          </a:p>
        </p:txBody>
      </p:sp>
      <p:sp>
        <p:nvSpPr>
          <p:cNvPr id="3077" name="Text Box 85"/>
          <p:cNvSpPr txBox="1">
            <a:spLocks noChangeArrowheads="1"/>
          </p:cNvSpPr>
          <p:nvPr/>
        </p:nvSpPr>
        <p:spPr bwMode="auto">
          <a:xfrm>
            <a:off x="3395663" y="2138363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윤성환</a:t>
            </a:r>
          </a:p>
        </p:txBody>
      </p:sp>
      <p:sp>
        <p:nvSpPr>
          <p:cNvPr id="3078" name="Text Box 86"/>
          <p:cNvSpPr txBox="1">
            <a:spLocks noChangeArrowheads="1"/>
          </p:cNvSpPr>
          <p:nvPr/>
        </p:nvSpPr>
        <p:spPr bwMode="auto">
          <a:xfrm>
            <a:off x="4392613" y="2138363"/>
            <a:ext cx="10080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박세란</a:t>
            </a:r>
          </a:p>
        </p:txBody>
      </p:sp>
      <p:sp>
        <p:nvSpPr>
          <p:cNvPr id="3079" name="Text Box 85"/>
          <p:cNvSpPr txBox="1">
            <a:spLocks noChangeArrowheads="1"/>
          </p:cNvSpPr>
          <p:nvPr/>
        </p:nvSpPr>
        <p:spPr bwMode="auto">
          <a:xfrm>
            <a:off x="3381375" y="3338513"/>
            <a:ext cx="100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장세호</a:t>
            </a:r>
          </a:p>
        </p:txBody>
      </p:sp>
      <p:pic>
        <p:nvPicPr>
          <p:cNvPr id="3080" name="Picture 65" descr="\\165.132.62.39\연구실데이터\사진\DSC02806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64" t="18897" r="18208" b="21712"/>
          <a:stretch/>
        </p:blipFill>
        <p:spPr bwMode="auto">
          <a:xfrm>
            <a:off x="864000" y="1350000"/>
            <a:ext cx="100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84"/>
          <p:cNvSpPr txBox="1">
            <a:spLocks noChangeArrowheads="1"/>
          </p:cNvSpPr>
          <p:nvPr/>
        </p:nvSpPr>
        <p:spPr bwMode="auto">
          <a:xfrm>
            <a:off x="1352553" y="2245051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김지은</a:t>
            </a:r>
          </a:p>
        </p:txBody>
      </p:sp>
      <p:pic>
        <p:nvPicPr>
          <p:cNvPr id="3082" name="Picture 66" descr="\\165.132.62.39\연구실데이터\사진\DSC02807.JPG"/>
          <p:cNvPicPr preferRelativeResize="0"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15710" r="35307" b="27779"/>
          <a:stretch>
            <a:fillRect/>
          </a:stretch>
        </p:blipFill>
        <p:spPr bwMode="auto">
          <a:xfrm>
            <a:off x="1908000" y="1350000"/>
            <a:ext cx="1008000" cy="116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84"/>
          <p:cNvSpPr txBox="1">
            <a:spLocks noChangeArrowheads="1"/>
          </p:cNvSpPr>
          <p:nvPr/>
        </p:nvSpPr>
        <p:spPr bwMode="auto">
          <a:xfrm>
            <a:off x="2362203" y="2241876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남덕우</a:t>
            </a:r>
          </a:p>
        </p:txBody>
      </p:sp>
      <p:pic>
        <p:nvPicPr>
          <p:cNvPr id="3084" name="Picture 67" descr="\\165.132.62.39\연구실데이터\사진\DSC02808.JPG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12500" r="37437" b="27779"/>
          <a:stretch>
            <a:fillRect/>
          </a:stretch>
        </p:blipFill>
        <p:spPr bwMode="auto">
          <a:xfrm>
            <a:off x="2952000" y="1350000"/>
            <a:ext cx="1008000" cy="116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84"/>
          <p:cNvSpPr txBox="1">
            <a:spLocks noChangeArrowheads="1"/>
          </p:cNvSpPr>
          <p:nvPr/>
        </p:nvSpPr>
        <p:spPr bwMode="auto">
          <a:xfrm>
            <a:off x="3367090" y="22450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남재훈</a:t>
            </a:r>
          </a:p>
        </p:txBody>
      </p:sp>
      <p:pic>
        <p:nvPicPr>
          <p:cNvPr id="3086" name="Picture 68" descr="\\165.132.62.39\연구실데이터\사진\DSC02809.JPG"/>
          <p:cNvPicPr preferRelativeResize="0">
            <a:picLocks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12" t="19646" r="33611" b="19646"/>
          <a:stretch>
            <a:fillRect/>
          </a:stretch>
        </p:blipFill>
        <p:spPr bwMode="auto">
          <a:xfrm>
            <a:off x="3996000" y="1350000"/>
            <a:ext cx="1008000" cy="117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84"/>
          <p:cNvSpPr txBox="1">
            <a:spLocks noChangeArrowheads="1"/>
          </p:cNvSpPr>
          <p:nvPr/>
        </p:nvSpPr>
        <p:spPr bwMode="auto">
          <a:xfrm>
            <a:off x="4422778" y="2241558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류혜연</a:t>
            </a:r>
          </a:p>
        </p:txBody>
      </p:sp>
      <p:pic>
        <p:nvPicPr>
          <p:cNvPr id="3088" name="Picture 69" descr="\\165.132.62.39\연구실데이터\사진\DSC02810.JPG"/>
          <p:cNvPicPr preferRelativeResize="0">
            <a:picLocks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13396" r="34592" b="13396"/>
          <a:stretch>
            <a:fillRect/>
          </a:stretch>
        </p:blipFill>
        <p:spPr bwMode="auto">
          <a:xfrm>
            <a:off x="5040000" y="1350000"/>
            <a:ext cx="1008000" cy="116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84"/>
          <p:cNvSpPr txBox="1">
            <a:spLocks noChangeArrowheads="1"/>
          </p:cNvSpPr>
          <p:nvPr/>
        </p:nvSpPr>
        <p:spPr bwMode="auto">
          <a:xfrm>
            <a:off x="5441956" y="2232033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박병훈</a:t>
            </a:r>
          </a:p>
        </p:txBody>
      </p:sp>
      <p:pic>
        <p:nvPicPr>
          <p:cNvPr id="3090" name="Picture 71" descr="\\165.132.62.39\연구실데이터\사진\DSC02811.JPG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61" t="16667" r="30850" b="16667"/>
          <a:stretch>
            <a:fillRect/>
          </a:stretch>
        </p:blipFill>
        <p:spPr bwMode="auto">
          <a:xfrm>
            <a:off x="864000" y="2556000"/>
            <a:ext cx="1008000" cy="11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 Box 84"/>
          <p:cNvSpPr txBox="1">
            <a:spLocks noChangeArrowheads="1"/>
          </p:cNvSpPr>
          <p:nvPr/>
        </p:nvSpPr>
        <p:spPr bwMode="auto">
          <a:xfrm>
            <a:off x="1287467" y="3445519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박성진</a:t>
            </a:r>
          </a:p>
        </p:txBody>
      </p:sp>
      <p:pic>
        <p:nvPicPr>
          <p:cNvPr id="3092" name="Picture 72" descr="\\165.132.62.39\연구실데이터\사진\DSC02812.JPG"/>
          <p:cNvPicPr preferRelativeResize="0">
            <a:picLocks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24445" r="34873" b="18147"/>
          <a:stretch/>
        </p:blipFill>
        <p:spPr bwMode="auto">
          <a:xfrm>
            <a:off x="1908000" y="2555999"/>
            <a:ext cx="100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Text Box 84"/>
          <p:cNvSpPr txBox="1">
            <a:spLocks noChangeArrowheads="1"/>
          </p:cNvSpPr>
          <p:nvPr/>
        </p:nvSpPr>
        <p:spPr bwMode="auto">
          <a:xfrm>
            <a:off x="2339979" y="3441709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박수인</a:t>
            </a:r>
          </a:p>
        </p:txBody>
      </p:sp>
      <p:pic>
        <p:nvPicPr>
          <p:cNvPr id="3094" name="Picture 73" descr="\\165.132.62.39\연구실데이터\사진\DSC02813.JPG"/>
          <p:cNvPicPr preferRelativeResize="0">
            <a:picLocks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11" t="15079" r="33608" b="16112"/>
          <a:stretch/>
        </p:blipFill>
        <p:spPr bwMode="auto">
          <a:xfrm>
            <a:off x="2952000" y="2556000"/>
            <a:ext cx="100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84"/>
          <p:cNvSpPr txBox="1">
            <a:spLocks noChangeArrowheads="1"/>
          </p:cNvSpPr>
          <p:nvPr/>
        </p:nvSpPr>
        <p:spPr bwMode="auto">
          <a:xfrm>
            <a:off x="3368679" y="3441709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박준</a:t>
            </a:r>
            <a:r>
              <a:rPr lang="ko-KR" altLang="en-US" sz="1400">
                <a:latin typeface="휴먼매직체" pitchFamily="18" charset="-127"/>
                <a:ea typeface="휴먼매직체" pitchFamily="18" charset="-127"/>
              </a:rPr>
              <a:t>형</a:t>
            </a:r>
          </a:p>
        </p:txBody>
      </p:sp>
      <p:pic>
        <p:nvPicPr>
          <p:cNvPr id="3096" name="Picture 74" descr="\\165.132.62.39\연구실데이터\사진\DSC02814.JPG"/>
          <p:cNvPicPr preferRelativeResize="0">
            <a:picLocks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16481" r="29723" b="22963"/>
          <a:stretch>
            <a:fillRect/>
          </a:stretch>
        </p:blipFill>
        <p:spPr bwMode="auto">
          <a:xfrm>
            <a:off x="3996000" y="2556000"/>
            <a:ext cx="1008000" cy="118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7" name="Text Box 84"/>
          <p:cNvSpPr txBox="1">
            <a:spLocks noChangeArrowheads="1"/>
          </p:cNvSpPr>
          <p:nvPr/>
        </p:nvSpPr>
        <p:spPr bwMode="auto">
          <a:xfrm>
            <a:off x="4452942" y="3465521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배철호</a:t>
            </a:r>
            <a:endParaRPr lang="ko-KR" altLang="en-US" sz="140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3098" name="Picture 75" descr="\\165.132.62.39\연구실데이터\사진\DSC02816.JPG"/>
          <p:cNvPicPr preferRelativeResize="0">
            <a:picLocks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8" t="14969" r="33202" b="19646"/>
          <a:stretch>
            <a:fillRect/>
          </a:stretch>
        </p:blipFill>
        <p:spPr bwMode="auto">
          <a:xfrm>
            <a:off x="5040000" y="2556000"/>
            <a:ext cx="1008000" cy="118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Text Box 84"/>
          <p:cNvSpPr txBox="1">
            <a:spLocks noChangeArrowheads="1"/>
          </p:cNvSpPr>
          <p:nvPr/>
        </p:nvSpPr>
        <p:spPr bwMode="auto">
          <a:xfrm>
            <a:off x="5472117" y="3449964"/>
            <a:ext cx="10080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백동관</a:t>
            </a:r>
            <a:endParaRPr lang="ko-KR" altLang="en-US" sz="140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3101" name="Picture 76" descr="\\165.132.62.39\연구실데이터\사진\DSC02817.JPG"/>
          <p:cNvPicPr preferRelativeResize="0">
            <a:picLocks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87" t="18651" r="34885" b="16666"/>
          <a:stretch>
            <a:fillRect/>
          </a:stretch>
        </p:blipFill>
        <p:spPr bwMode="auto">
          <a:xfrm>
            <a:off x="864000" y="3762000"/>
            <a:ext cx="1008000" cy="117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Text Box 84"/>
          <p:cNvSpPr txBox="1">
            <a:spLocks noChangeArrowheads="1"/>
          </p:cNvSpPr>
          <p:nvPr/>
        </p:nvSpPr>
        <p:spPr bwMode="auto">
          <a:xfrm>
            <a:off x="1335092" y="4673611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latin typeface="휴먼매직체" pitchFamily="18" charset="-127"/>
                <a:ea typeface="휴먼매직체" pitchFamily="18" charset="-127"/>
              </a:rPr>
              <a:t>백민기</a:t>
            </a:r>
          </a:p>
        </p:txBody>
      </p:sp>
      <p:pic>
        <p:nvPicPr>
          <p:cNvPr id="3103" name="Picture 77" descr="\\165.132.62.39\연구실데이터\사진\DSC02818.JPG"/>
          <p:cNvPicPr preferRelativeResize="0">
            <a:picLocks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11111" r="26111" b="11111"/>
          <a:stretch>
            <a:fillRect/>
          </a:stretch>
        </p:blipFill>
        <p:spPr bwMode="auto">
          <a:xfrm>
            <a:off x="1908000" y="3762000"/>
            <a:ext cx="1008000" cy="119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Text Box 84"/>
          <p:cNvSpPr txBox="1">
            <a:spLocks noChangeArrowheads="1"/>
          </p:cNvSpPr>
          <p:nvPr/>
        </p:nvSpPr>
        <p:spPr bwMode="auto">
          <a:xfrm>
            <a:off x="2343154" y="467361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서민석</a:t>
            </a:r>
          </a:p>
        </p:txBody>
      </p:sp>
      <p:pic>
        <p:nvPicPr>
          <p:cNvPr id="3105" name="Picture 78" descr="\\165.132.62.39\연구실데이터\사진\DSC02819.JPG"/>
          <p:cNvPicPr preferRelativeResize="0">
            <a:picLocks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2" t="11852" r="28278" b="11852"/>
          <a:stretch>
            <a:fillRect/>
          </a:stretch>
        </p:blipFill>
        <p:spPr bwMode="auto">
          <a:xfrm>
            <a:off x="2952000" y="3762000"/>
            <a:ext cx="1008000" cy="11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6" name="Text Box 84"/>
          <p:cNvSpPr txBox="1">
            <a:spLocks noChangeArrowheads="1"/>
          </p:cNvSpPr>
          <p:nvPr/>
        </p:nvSpPr>
        <p:spPr bwMode="auto">
          <a:xfrm>
            <a:off x="3370902" y="4673611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서보윤</a:t>
            </a:r>
          </a:p>
        </p:txBody>
      </p:sp>
      <p:pic>
        <p:nvPicPr>
          <p:cNvPr id="3107" name="Picture 79" descr="\\165.132.62.39\연구실데이터\사진\DSC02820.JPG"/>
          <p:cNvPicPr preferRelativeResize="0">
            <a:picLocks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65" t="12407" r="30508" b="12407"/>
          <a:stretch>
            <a:fillRect/>
          </a:stretch>
        </p:blipFill>
        <p:spPr bwMode="auto">
          <a:xfrm>
            <a:off x="3996000" y="3762000"/>
            <a:ext cx="1008000" cy="118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8" name="Text Box 84"/>
          <p:cNvSpPr txBox="1">
            <a:spLocks noChangeArrowheads="1"/>
          </p:cNvSpPr>
          <p:nvPr/>
        </p:nvSpPr>
        <p:spPr bwMode="auto">
          <a:xfrm>
            <a:off x="4452942" y="4673611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서의진</a:t>
            </a:r>
          </a:p>
        </p:txBody>
      </p:sp>
      <p:pic>
        <p:nvPicPr>
          <p:cNvPr id="3109" name="Picture 80" descr="\\165.132.62.39\연구실데이터\사진\DSC02821.JPG"/>
          <p:cNvPicPr preferRelativeResize="0">
            <a:picLocks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39" t="11852" r="19600" b="17532"/>
          <a:stretch/>
        </p:blipFill>
        <p:spPr bwMode="auto">
          <a:xfrm>
            <a:off x="5040000" y="3762000"/>
            <a:ext cx="100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0" name="Text Box 84"/>
          <p:cNvSpPr txBox="1">
            <a:spLocks noChangeArrowheads="1"/>
          </p:cNvSpPr>
          <p:nvPr/>
        </p:nvSpPr>
        <p:spPr bwMode="auto">
          <a:xfrm>
            <a:off x="5473069" y="467361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 err="1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이길수</a:t>
            </a:r>
            <a:endParaRPr lang="ko-KR" altLang="en-US" sz="1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3111" name="Picture 81" descr="\\165.132.62.39\연구실데이터\사진\DSC02822.JPG"/>
          <p:cNvPicPr preferRelativeResize="0">
            <a:picLocks noChangeArrowheads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2" t="20464" r="27514" b="13889"/>
          <a:stretch/>
        </p:blipFill>
        <p:spPr bwMode="auto">
          <a:xfrm>
            <a:off x="864000" y="4968000"/>
            <a:ext cx="100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82" descr="\\165.132.62.39\연구실데이터\사진\DSC02823.JPG"/>
          <p:cNvPicPr preferRelativeResize="0">
            <a:picLocks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5" t="18147" r="30440" b="18147"/>
          <a:stretch>
            <a:fillRect/>
          </a:stretch>
        </p:blipFill>
        <p:spPr bwMode="auto">
          <a:xfrm>
            <a:off x="1908000" y="4968000"/>
            <a:ext cx="1008000" cy="11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83" descr="\\165.132.62.39\연구실데이터\사진\DSC02824.JPG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17963" r="29723" b="17963"/>
          <a:stretch>
            <a:fillRect/>
          </a:stretch>
        </p:blipFill>
        <p:spPr bwMode="auto">
          <a:xfrm>
            <a:off x="3996000" y="4968000"/>
            <a:ext cx="1008000" cy="118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84" descr="\\165.132.62.39\연구실데이터\사진\DSC02826.JPG"/>
          <p:cNvPicPr preferRelativeResize="0">
            <a:picLocks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8" t="13704" r="29643" b="13704"/>
          <a:stretch>
            <a:fillRect/>
          </a:stretch>
        </p:blipFill>
        <p:spPr bwMode="auto">
          <a:xfrm>
            <a:off x="2952000" y="4968000"/>
            <a:ext cx="1008000" cy="118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85" descr="\\165.132.62.39\연구실데이터\사진\DSC02825.JPG"/>
          <p:cNvPicPr preferRelativeResize="0">
            <a:picLocks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12038" r="37616" b="12038"/>
          <a:stretch>
            <a:fillRect/>
          </a:stretch>
        </p:blipFill>
        <p:spPr bwMode="auto">
          <a:xfrm>
            <a:off x="5040000" y="4968000"/>
            <a:ext cx="1008000" cy="118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Text Box 84"/>
          <p:cNvSpPr txBox="1">
            <a:spLocks noChangeArrowheads="1"/>
          </p:cNvSpPr>
          <p:nvPr/>
        </p:nvSpPr>
        <p:spPr bwMode="auto">
          <a:xfrm>
            <a:off x="1339854" y="5864232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이민구</a:t>
            </a:r>
          </a:p>
        </p:txBody>
      </p:sp>
      <p:sp>
        <p:nvSpPr>
          <p:cNvPr id="3117" name="Text Box 84"/>
          <p:cNvSpPr txBox="1">
            <a:spLocks noChangeArrowheads="1"/>
          </p:cNvSpPr>
          <p:nvPr/>
        </p:nvSpPr>
        <p:spPr bwMode="auto">
          <a:xfrm>
            <a:off x="2347916" y="5864232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이휘종</a:t>
            </a:r>
          </a:p>
        </p:txBody>
      </p:sp>
      <p:sp>
        <p:nvSpPr>
          <p:cNvPr id="3118" name="Text Box 84"/>
          <p:cNvSpPr txBox="1">
            <a:spLocks noChangeArrowheads="1"/>
          </p:cNvSpPr>
          <p:nvPr/>
        </p:nvSpPr>
        <p:spPr bwMode="auto">
          <a:xfrm>
            <a:off x="3343279" y="5864232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임종천</a:t>
            </a:r>
          </a:p>
        </p:txBody>
      </p:sp>
      <p:sp>
        <p:nvSpPr>
          <p:cNvPr id="3119" name="Text Box 84"/>
          <p:cNvSpPr txBox="1">
            <a:spLocks noChangeArrowheads="1"/>
          </p:cNvSpPr>
          <p:nvPr/>
        </p:nvSpPr>
        <p:spPr bwMode="auto">
          <a:xfrm>
            <a:off x="4457704" y="5864232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전슬기</a:t>
            </a:r>
          </a:p>
        </p:txBody>
      </p:sp>
      <p:sp>
        <p:nvSpPr>
          <p:cNvPr id="3120" name="Text Box 84"/>
          <p:cNvSpPr txBox="1">
            <a:spLocks noChangeArrowheads="1"/>
          </p:cNvSpPr>
          <p:nvPr/>
        </p:nvSpPr>
        <p:spPr bwMode="auto">
          <a:xfrm>
            <a:off x="5462591" y="5864232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latin typeface="휴먼매직체" pitchFamily="18" charset="-127"/>
                <a:ea typeface="휴먼매직체" pitchFamily="18" charset="-127"/>
              </a:rPr>
              <a:t>전철연</a:t>
            </a:r>
          </a:p>
        </p:txBody>
      </p:sp>
      <p:pic>
        <p:nvPicPr>
          <p:cNvPr id="3121" name="Picture 86" descr="\\165.132.62.39\연구실데이터\사진\DSC02827.JPG"/>
          <p:cNvPicPr preferRelativeResize="0">
            <a:picLocks noChangeArrowheads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84" t="20926" r="30915" b="20926"/>
          <a:stretch/>
        </p:blipFill>
        <p:spPr bwMode="auto">
          <a:xfrm>
            <a:off x="863999" y="6173999"/>
            <a:ext cx="100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87" descr="\\165.132.62.39\연구실데이터\사진\DSC02828.JPG"/>
          <p:cNvPicPr preferRelativeResize="0">
            <a:picLocks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5926" r="34872" b="15926"/>
          <a:stretch>
            <a:fillRect/>
          </a:stretch>
        </p:blipFill>
        <p:spPr bwMode="auto">
          <a:xfrm>
            <a:off x="1908000" y="6174000"/>
            <a:ext cx="1008000" cy="11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88" descr="\\165.132.62.39\연구실데이터\사진\DSC02829.JPG"/>
          <p:cNvPicPr preferRelativeResize="0">
            <a:picLocks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12222" r="28600" b="12222"/>
          <a:stretch>
            <a:fillRect/>
          </a:stretch>
        </p:blipFill>
        <p:spPr bwMode="auto">
          <a:xfrm>
            <a:off x="2952000" y="6174000"/>
            <a:ext cx="1008000" cy="118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89" descr="\\165.132.62.39\연구실데이터\사진\DSC02830.JPG"/>
          <p:cNvPicPr preferRelativeResize="0">
            <a:picLocks noChangeArrowheads="1"/>
          </p:cNvPicPr>
          <p:nvPr/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24432" r="26878" b="11852"/>
          <a:stretch>
            <a:fillRect/>
          </a:stretch>
        </p:blipFill>
        <p:spPr bwMode="auto">
          <a:xfrm>
            <a:off x="3996000" y="6174000"/>
            <a:ext cx="100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90" descr="\\165.132.62.39\연구실데이터\사진\DSC02831.JPG"/>
          <p:cNvPicPr preferRelativeResize="0">
            <a:picLocks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13333" r="27361" b="13333"/>
          <a:stretch>
            <a:fillRect/>
          </a:stretch>
        </p:blipFill>
        <p:spPr bwMode="auto">
          <a:xfrm>
            <a:off x="5040000" y="6174000"/>
            <a:ext cx="1008000" cy="12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6" name="Text Box 84"/>
          <p:cNvSpPr txBox="1">
            <a:spLocks noChangeArrowheads="1"/>
          </p:cNvSpPr>
          <p:nvPr/>
        </p:nvSpPr>
        <p:spPr bwMode="auto">
          <a:xfrm>
            <a:off x="1325565" y="7092006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정유진</a:t>
            </a:r>
          </a:p>
        </p:txBody>
      </p:sp>
      <p:sp>
        <p:nvSpPr>
          <p:cNvPr id="3127" name="Text Box 84"/>
          <p:cNvSpPr txBox="1">
            <a:spLocks noChangeArrowheads="1"/>
          </p:cNvSpPr>
          <p:nvPr/>
        </p:nvSpPr>
        <p:spPr bwMode="auto">
          <a:xfrm>
            <a:off x="2333627" y="7092006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latin typeface="휴먼매직체" pitchFamily="18" charset="-127"/>
                <a:ea typeface="휴먼매직체" pitchFamily="18" charset="-127"/>
              </a:rPr>
              <a:t>주</a:t>
            </a: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미란</a:t>
            </a:r>
          </a:p>
        </p:txBody>
      </p:sp>
      <p:sp>
        <p:nvSpPr>
          <p:cNvPr id="3128" name="Text Box 84"/>
          <p:cNvSpPr txBox="1">
            <a:spLocks noChangeArrowheads="1"/>
          </p:cNvSpPr>
          <p:nvPr/>
        </p:nvSpPr>
        <p:spPr bwMode="auto">
          <a:xfrm>
            <a:off x="3409961" y="7092006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 err="1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지은지</a:t>
            </a:r>
            <a:endParaRPr lang="ko-KR" altLang="en-US" sz="1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129" name="Text Box 84"/>
          <p:cNvSpPr txBox="1">
            <a:spLocks noChangeArrowheads="1"/>
          </p:cNvSpPr>
          <p:nvPr/>
        </p:nvSpPr>
        <p:spPr bwMode="auto">
          <a:xfrm>
            <a:off x="4443415" y="7092006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채시은</a:t>
            </a:r>
          </a:p>
        </p:txBody>
      </p:sp>
      <p:sp>
        <p:nvSpPr>
          <p:cNvPr id="3130" name="Text Box 84"/>
          <p:cNvSpPr txBox="1">
            <a:spLocks noChangeArrowheads="1"/>
          </p:cNvSpPr>
          <p:nvPr/>
        </p:nvSpPr>
        <p:spPr bwMode="auto">
          <a:xfrm>
            <a:off x="5448302" y="7092006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최준성</a:t>
            </a:r>
          </a:p>
        </p:txBody>
      </p:sp>
      <p:pic>
        <p:nvPicPr>
          <p:cNvPr id="3131" name="Picture 91" descr="\\165.132.62.39\연구실데이터\사진\DSC02832.JPG"/>
          <p:cNvPicPr preferRelativeResize="0">
            <a:picLocks noChangeArrowheads="1"/>
          </p:cNvPicPr>
          <p:nvPr/>
        </p:nvPicPr>
        <p:blipFill rotWithShape="1"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62" t="10007" r="23409" b="17472"/>
          <a:stretch/>
        </p:blipFill>
        <p:spPr bwMode="auto">
          <a:xfrm>
            <a:off x="864000" y="7380000"/>
            <a:ext cx="100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2" name="Text Box 84"/>
          <p:cNvSpPr txBox="1">
            <a:spLocks noChangeArrowheads="1"/>
          </p:cNvSpPr>
          <p:nvPr/>
        </p:nvSpPr>
        <p:spPr bwMode="auto">
          <a:xfrm>
            <a:off x="1325565" y="8295013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o-KR" altLang="en-US" sz="1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허지훈</a:t>
            </a:r>
          </a:p>
        </p:txBody>
      </p:sp>
      <p:sp>
        <p:nvSpPr>
          <p:cNvPr id="61" name="Text Box 54"/>
          <p:cNvSpPr txBox="1">
            <a:spLocks noChangeArrowheads="1"/>
          </p:cNvSpPr>
          <p:nvPr/>
        </p:nvSpPr>
        <p:spPr bwMode="auto">
          <a:xfrm>
            <a:off x="965200" y="280988"/>
            <a:ext cx="50260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ko-KR" sz="2600" b="1" dirty="0">
                <a:latin typeface="Monotype Corsiva" pitchFamily="66" charset="0"/>
                <a:ea typeface="휴먼매직체" pitchFamily="18" charset="-127"/>
              </a:rPr>
              <a:t>Information Storage Materials  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ko-KR" sz="2600" b="1" dirty="0">
                <a:latin typeface="Monotype Corsiva" pitchFamily="66" charset="0"/>
                <a:ea typeface="휴먼매직체" pitchFamily="18" charset="-127"/>
              </a:rPr>
              <a:t>(1</a:t>
            </a:r>
            <a:r>
              <a:rPr lang="en-US" altLang="ko-KR" sz="2600" b="1" baseline="30000" dirty="0">
                <a:latin typeface="Monotype Corsiva" pitchFamily="66" charset="0"/>
                <a:ea typeface="휴먼매직체" pitchFamily="18" charset="-127"/>
              </a:rPr>
              <a:t>st</a:t>
            </a:r>
            <a:r>
              <a:rPr lang="en-US" altLang="ko-KR" sz="2600" b="1" dirty="0">
                <a:latin typeface="Monotype Corsiva" pitchFamily="66" charset="0"/>
                <a:ea typeface="휴먼매직체" pitchFamily="18" charset="-127"/>
              </a:rPr>
              <a:t>Semester 2014)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74</Words>
  <Application>Microsoft Office PowerPoint</Application>
  <PresentationFormat>A4 용지(210x297mm)</PresentationFormat>
  <Paragraphs>64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기본 디자인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이우영</dc:creator>
  <cp:lastModifiedBy>Onion</cp:lastModifiedBy>
  <cp:revision>155</cp:revision>
  <cp:lastPrinted>2014-03-18T08:27:32Z</cp:lastPrinted>
  <dcterms:created xsi:type="dcterms:W3CDTF">2003-03-05T15:46:01Z</dcterms:created>
  <dcterms:modified xsi:type="dcterms:W3CDTF">2014-03-18T08:34:52Z</dcterms:modified>
</cp:coreProperties>
</file>